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36581-D217-4F3D-BD53-32F66B2BD6C3}" v="4" dt="2023-11-01T15:41:05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9" d="100"/>
          <a:sy n="99" d="100"/>
        </p:scale>
        <p:origin x="1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derson, Leando Jr CIV USARMY IMT (USA)" userId="bbba7a07-5b66-4af5-a31e-8f3cb4b9abdf" providerId="ADAL" clId="{35436581-D217-4F3D-BD53-32F66B2BD6C3}"/>
    <pc:docChg chg="undo custSel modSld">
      <pc:chgData name="Henderson, Leando Jr CIV USARMY IMT (USA)" userId="bbba7a07-5b66-4af5-a31e-8f3cb4b9abdf" providerId="ADAL" clId="{35436581-D217-4F3D-BD53-32F66B2BD6C3}" dt="2023-11-01T15:41:23.358" v="201" actId="1076"/>
      <pc:docMkLst>
        <pc:docMk/>
      </pc:docMkLst>
      <pc:sldChg chg="modSp mod">
        <pc:chgData name="Henderson, Leando Jr CIV USARMY IMT (USA)" userId="bbba7a07-5b66-4af5-a31e-8f3cb4b9abdf" providerId="ADAL" clId="{35436581-D217-4F3D-BD53-32F66B2BD6C3}" dt="2023-11-01T15:30:50.529" v="1" actId="1076"/>
        <pc:sldMkLst>
          <pc:docMk/>
          <pc:sldMk cId="0" sldId="257"/>
        </pc:sldMkLst>
        <pc:spChg chg="mod">
          <ac:chgData name="Henderson, Leando Jr CIV USARMY IMT (USA)" userId="bbba7a07-5b66-4af5-a31e-8f3cb4b9abdf" providerId="ADAL" clId="{35436581-D217-4F3D-BD53-32F66B2BD6C3}" dt="2023-11-01T15:30:50.529" v="1" actId="1076"/>
          <ac:spMkLst>
            <pc:docMk/>
            <pc:sldMk cId="0" sldId="257"/>
            <ac:spMk id="2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30:37.089" v="0" actId="1076"/>
          <ac:spMkLst>
            <pc:docMk/>
            <pc:sldMk cId="0" sldId="257"/>
            <ac:spMk id="7" creationId="{00000000-0000-0000-0000-000000000000}"/>
          </ac:spMkLst>
        </pc:spChg>
      </pc:sldChg>
      <pc:sldChg chg="modSp mod">
        <pc:chgData name="Henderson, Leando Jr CIV USARMY IMT (USA)" userId="bbba7a07-5b66-4af5-a31e-8f3cb4b9abdf" providerId="ADAL" clId="{35436581-D217-4F3D-BD53-32F66B2BD6C3}" dt="2023-11-01T15:36:35.813" v="17" actId="1582"/>
        <pc:sldMkLst>
          <pc:docMk/>
          <pc:sldMk cId="0" sldId="258"/>
        </pc:sldMkLst>
        <pc:spChg chg="mod">
          <ac:chgData name="Henderson, Leando Jr CIV USARMY IMT (USA)" userId="bbba7a07-5b66-4af5-a31e-8f3cb4b9abdf" providerId="ADAL" clId="{35436581-D217-4F3D-BD53-32F66B2BD6C3}" dt="2023-11-01T15:31:38.220" v="4" actId="1076"/>
          <ac:spMkLst>
            <pc:docMk/>
            <pc:sldMk cId="0" sldId="258"/>
            <ac:spMk id="2" creationId="{00000000-0000-0000-0000-000000000000}"/>
          </ac:spMkLst>
        </pc:spChg>
        <pc:picChg chg="mod">
          <ac:chgData name="Henderson, Leando Jr CIV USARMY IMT (USA)" userId="bbba7a07-5b66-4af5-a31e-8f3cb4b9abdf" providerId="ADAL" clId="{35436581-D217-4F3D-BD53-32F66B2BD6C3}" dt="2023-11-01T15:36:35.813" v="17" actId="1582"/>
          <ac:picMkLst>
            <pc:docMk/>
            <pc:sldMk cId="0" sldId="258"/>
            <ac:picMk id="3" creationId="{00000000-0000-0000-0000-000000000000}"/>
          </ac:picMkLst>
        </pc:picChg>
      </pc:sldChg>
      <pc:sldChg chg="modSp mod">
        <pc:chgData name="Henderson, Leando Jr CIV USARMY IMT (USA)" userId="bbba7a07-5b66-4af5-a31e-8f3cb4b9abdf" providerId="ADAL" clId="{35436581-D217-4F3D-BD53-32F66B2BD6C3}" dt="2023-11-01T15:37:02.502" v="22" actId="1582"/>
        <pc:sldMkLst>
          <pc:docMk/>
          <pc:sldMk cId="0" sldId="259"/>
        </pc:sldMkLst>
        <pc:spChg chg="mod">
          <ac:chgData name="Henderson, Leando Jr CIV USARMY IMT (USA)" userId="bbba7a07-5b66-4af5-a31e-8f3cb4b9abdf" providerId="ADAL" clId="{35436581-D217-4F3D-BD53-32F66B2BD6C3}" dt="2023-11-01T15:36:53.892" v="20" actId="1076"/>
          <ac:spMkLst>
            <pc:docMk/>
            <pc:sldMk cId="0" sldId="259"/>
            <ac:spMk id="2" creationId="{00000000-0000-0000-0000-000000000000}"/>
          </ac:spMkLst>
        </pc:spChg>
        <pc:picChg chg="mod">
          <ac:chgData name="Henderson, Leando Jr CIV USARMY IMT (USA)" userId="bbba7a07-5b66-4af5-a31e-8f3cb4b9abdf" providerId="ADAL" clId="{35436581-D217-4F3D-BD53-32F66B2BD6C3}" dt="2023-11-01T15:37:02.502" v="22" actId="1582"/>
          <ac:picMkLst>
            <pc:docMk/>
            <pc:sldMk cId="0" sldId="259"/>
            <ac:picMk id="3" creationId="{00000000-0000-0000-0000-000000000000}"/>
          </ac:picMkLst>
        </pc:picChg>
      </pc:sldChg>
      <pc:sldChg chg="modSp mod">
        <pc:chgData name="Henderson, Leando Jr CIV USARMY IMT (USA)" userId="bbba7a07-5b66-4af5-a31e-8f3cb4b9abdf" providerId="ADAL" clId="{35436581-D217-4F3D-BD53-32F66B2BD6C3}" dt="2023-11-01T15:36:19.709" v="14" actId="1582"/>
        <pc:sldMkLst>
          <pc:docMk/>
          <pc:sldMk cId="0" sldId="260"/>
        </pc:sldMkLst>
        <pc:spChg chg="mod">
          <ac:chgData name="Henderson, Leando Jr CIV USARMY IMT (USA)" userId="bbba7a07-5b66-4af5-a31e-8f3cb4b9abdf" providerId="ADAL" clId="{35436581-D217-4F3D-BD53-32F66B2BD6C3}" dt="2023-11-01T15:36:05.888" v="11" actId="1076"/>
          <ac:spMkLst>
            <pc:docMk/>
            <pc:sldMk cId="0" sldId="260"/>
            <ac:spMk id="2" creationId="{00000000-0000-0000-0000-000000000000}"/>
          </ac:spMkLst>
        </pc:spChg>
        <pc:picChg chg="mod">
          <ac:chgData name="Henderson, Leando Jr CIV USARMY IMT (USA)" userId="bbba7a07-5b66-4af5-a31e-8f3cb4b9abdf" providerId="ADAL" clId="{35436581-D217-4F3D-BD53-32F66B2BD6C3}" dt="2023-11-01T15:36:19.709" v="14" actId="1582"/>
          <ac:picMkLst>
            <pc:docMk/>
            <pc:sldMk cId="0" sldId="260"/>
            <ac:picMk id="4" creationId="{00000000-0000-0000-0000-000000000000}"/>
          </ac:picMkLst>
        </pc:picChg>
      </pc:sldChg>
      <pc:sldChg chg="addSp modSp mod">
        <pc:chgData name="Henderson, Leando Jr CIV USARMY IMT (USA)" userId="bbba7a07-5b66-4af5-a31e-8f3cb4b9abdf" providerId="ADAL" clId="{35436581-D217-4F3D-BD53-32F66B2BD6C3}" dt="2023-11-01T15:40:00.046" v="63" actId="1035"/>
        <pc:sldMkLst>
          <pc:docMk/>
          <pc:sldMk cId="0" sldId="261"/>
        </pc:sldMkLst>
        <pc:spChg chg="mod">
          <ac:chgData name="Henderson, Leando Jr CIV USARMY IMT (USA)" userId="bbba7a07-5b66-4af5-a31e-8f3cb4b9abdf" providerId="ADAL" clId="{35436581-D217-4F3D-BD53-32F66B2BD6C3}" dt="2023-11-01T15:39:54.576" v="45" actId="1076"/>
          <ac:spMkLst>
            <pc:docMk/>
            <pc:sldMk cId="0" sldId="261"/>
            <ac:spMk id="3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39:47.207" v="43" actId="164"/>
          <ac:spMkLst>
            <pc:docMk/>
            <pc:sldMk cId="0" sldId="261"/>
            <ac:spMk id="8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39:47.207" v="43" actId="164"/>
          <ac:spMkLst>
            <pc:docMk/>
            <pc:sldMk cId="0" sldId="261"/>
            <ac:spMk id="9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39:47.207" v="43" actId="164"/>
          <ac:spMkLst>
            <pc:docMk/>
            <pc:sldMk cId="0" sldId="261"/>
            <ac:spMk id="10" creationId="{00000000-0000-0000-0000-000000000000}"/>
          </ac:spMkLst>
        </pc:spChg>
        <pc:grpChg chg="mod">
          <ac:chgData name="Henderson, Leando Jr CIV USARMY IMT (USA)" userId="bbba7a07-5b66-4af5-a31e-8f3cb4b9abdf" providerId="ADAL" clId="{35436581-D217-4F3D-BD53-32F66B2BD6C3}" dt="2023-11-01T15:39:47.207" v="43" actId="164"/>
          <ac:grpSpMkLst>
            <pc:docMk/>
            <pc:sldMk cId="0" sldId="261"/>
            <ac:grpSpMk id="4" creationId="{00000000-0000-0000-0000-000000000000}"/>
          </ac:grpSpMkLst>
        </pc:grpChg>
        <pc:grpChg chg="add mod">
          <ac:chgData name="Henderson, Leando Jr CIV USARMY IMT (USA)" userId="bbba7a07-5b66-4af5-a31e-8f3cb4b9abdf" providerId="ADAL" clId="{35436581-D217-4F3D-BD53-32F66B2BD6C3}" dt="2023-11-01T15:40:00.046" v="63" actId="1035"/>
          <ac:grpSpMkLst>
            <pc:docMk/>
            <pc:sldMk cId="0" sldId="261"/>
            <ac:grpSpMk id="12" creationId="{DA687560-C4C6-F4A1-ABF4-2F96B913C1D0}"/>
          </ac:grpSpMkLst>
        </pc:grpChg>
      </pc:sldChg>
      <pc:sldChg chg="addSp delSp modSp mod">
        <pc:chgData name="Henderson, Leando Jr CIV USARMY IMT (USA)" userId="bbba7a07-5b66-4af5-a31e-8f3cb4b9abdf" providerId="ADAL" clId="{35436581-D217-4F3D-BD53-32F66B2BD6C3}" dt="2023-11-01T15:39:06.705" v="39" actId="208"/>
        <pc:sldMkLst>
          <pc:docMk/>
          <pc:sldMk cId="0" sldId="262"/>
        </pc:sldMkLst>
        <pc:spChg chg="mod">
          <ac:chgData name="Henderson, Leando Jr CIV USARMY IMT (USA)" userId="bbba7a07-5b66-4af5-a31e-8f3cb4b9abdf" providerId="ADAL" clId="{35436581-D217-4F3D-BD53-32F66B2BD6C3}" dt="2023-11-01T15:39:01.254" v="38" actId="208"/>
          <ac:spMkLst>
            <pc:docMk/>
            <pc:sldMk cId="0" sldId="262"/>
            <ac:spMk id="5" creationId="{00000000-0000-0000-0000-000000000000}"/>
          </ac:spMkLst>
        </pc:spChg>
        <pc:spChg chg="mod topLvl">
          <ac:chgData name="Henderson, Leando Jr CIV USARMY IMT (USA)" userId="bbba7a07-5b66-4af5-a31e-8f3cb4b9abdf" providerId="ADAL" clId="{35436581-D217-4F3D-BD53-32F66B2BD6C3}" dt="2023-11-01T15:38:41.882" v="37" actId="165"/>
          <ac:spMkLst>
            <pc:docMk/>
            <pc:sldMk cId="0" sldId="262"/>
            <ac:spMk id="6" creationId="{00000000-0000-0000-0000-000000000000}"/>
          </ac:spMkLst>
        </pc:spChg>
        <pc:spChg chg="mod topLvl">
          <ac:chgData name="Henderson, Leando Jr CIV USARMY IMT (USA)" userId="bbba7a07-5b66-4af5-a31e-8f3cb4b9abdf" providerId="ADAL" clId="{35436581-D217-4F3D-BD53-32F66B2BD6C3}" dt="2023-11-01T15:38:41.882" v="37" actId="165"/>
          <ac:spMkLst>
            <pc:docMk/>
            <pc:sldMk cId="0" sldId="262"/>
            <ac:spMk id="7" creationId="{00000000-0000-0000-0000-000000000000}"/>
          </ac:spMkLst>
        </pc:spChg>
        <pc:spChg chg="mod topLvl">
          <ac:chgData name="Henderson, Leando Jr CIV USARMY IMT (USA)" userId="bbba7a07-5b66-4af5-a31e-8f3cb4b9abdf" providerId="ADAL" clId="{35436581-D217-4F3D-BD53-32F66B2BD6C3}" dt="2023-11-01T15:39:06.705" v="39" actId="208"/>
          <ac:spMkLst>
            <pc:docMk/>
            <pc:sldMk cId="0" sldId="262"/>
            <ac:spMk id="8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38:21.635" v="34" actId="14100"/>
          <ac:spMkLst>
            <pc:docMk/>
            <pc:sldMk cId="0" sldId="262"/>
            <ac:spMk id="9" creationId="{00000000-0000-0000-0000-000000000000}"/>
          </ac:spMkLst>
        </pc:spChg>
        <pc:grpChg chg="mod topLvl">
          <ac:chgData name="Henderson, Leando Jr CIV USARMY IMT (USA)" userId="bbba7a07-5b66-4af5-a31e-8f3cb4b9abdf" providerId="ADAL" clId="{35436581-D217-4F3D-BD53-32F66B2BD6C3}" dt="2023-11-01T15:38:41.882" v="37" actId="165"/>
          <ac:grpSpMkLst>
            <pc:docMk/>
            <pc:sldMk cId="0" sldId="262"/>
            <ac:grpSpMk id="3" creationId="{00000000-0000-0000-0000-000000000000}"/>
          </ac:grpSpMkLst>
        </pc:grpChg>
        <pc:grpChg chg="add del mod">
          <ac:chgData name="Henderson, Leando Jr CIV USARMY IMT (USA)" userId="bbba7a07-5b66-4af5-a31e-8f3cb4b9abdf" providerId="ADAL" clId="{35436581-D217-4F3D-BD53-32F66B2BD6C3}" dt="2023-11-01T15:38:41.882" v="37" actId="165"/>
          <ac:grpSpMkLst>
            <pc:docMk/>
            <pc:sldMk cId="0" sldId="262"/>
            <ac:grpSpMk id="11" creationId="{2D688CCC-596C-3377-7DB2-2CA120620690}"/>
          </ac:grpSpMkLst>
        </pc:grpChg>
        <pc:picChg chg="mod">
          <ac:chgData name="Henderson, Leando Jr CIV USARMY IMT (USA)" userId="bbba7a07-5b66-4af5-a31e-8f3cb4b9abdf" providerId="ADAL" clId="{35436581-D217-4F3D-BD53-32F66B2BD6C3}" dt="2023-11-01T15:39:01.254" v="38" actId="208"/>
          <ac:picMkLst>
            <pc:docMk/>
            <pc:sldMk cId="0" sldId="262"/>
            <ac:picMk id="4" creationId="{00000000-0000-0000-0000-000000000000}"/>
          </ac:picMkLst>
        </pc:picChg>
      </pc:sldChg>
      <pc:sldChg chg="addSp modSp mod">
        <pc:chgData name="Henderson, Leando Jr CIV USARMY IMT (USA)" userId="bbba7a07-5b66-4af5-a31e-8f3cb4b9abdf" providerId="ADAL" clId="{35436581-D217-4F3D-BD53-32F66B2BD6C3}" dt="2023-11-01T15:41:23.358" v="201" actId="1076"/>
        <pc:sldMkLst>
          <pc:docMk/>
          <pc:sldMk cId="0" sldId="264"/>
        </pc:sldMkLst>
        <pc:spChg chg="mod">
          <ac:chgData name="Henderson, Leando Jr CIV USARMY IMT (USA)" userId="bbba7a07-5b66-4af5-a31e-8f3cb4b9abdf" providerId="ADAL" clId="{35436581-D217-4F3D-BD53-32F66B2BD6C3}" dt="2023-11-01T15:41:23.358" v="201" actId="1076"/>
          <ac:spMkLst>
            <pc:docMk/>
            <pc:sldMk cId="0" sldId="264"/>
            <ac:spMk id="5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41:05.478" v="196" actId="164"/>
          <ac:spMkLst>
            <pc:docMk/>
            <pc:sldMk cId="0" sldId="264"/>
            <ac:spMk id="8" creationId="{00000000-0000-0000-0000-000000000000}"/>
          </ac:spMkLst>
        </pc:spChg>
        <pc:spChg chg="mod">
          <ac:chgData name="Henderson, Leando Jr CIV USARMY IMT (USA)" userId="bbba7a07-5b66-4af5-a31e-8f3cb4b9abdf" providerId="ADAL" clId="{35436581-D217-4F3D-BD53-32F66B2BD6C3}" dt="2023-11-01T15:41:05.478" v="196" actId="164"/>
          <ac:spMkLst>
            <pc:docMk/>
            <pc:sldMk cId="0" sldId="264"/>
            <ac:spMk id="9" creationId="{00000000-0000-0000-0000-000000000000}"/>
          </ac:spMkLst>
        </pc:spChg>
        <pc:grpChg chg="add mod">
          <ac:chgData name="Henderson, Leando Jr CIV USARMY IMT (USA)" userId="bbba7a07-5b66-4af5-a31e-8f3cb4b9abdf" providerId="ADAL" clId="{35436581-D217-4F3D-BD53-32F66B2BD6C3}" dt="2023-11-01T15:41:05.478" v="196" actId="164"/>
          <ac:grpSpMkLst>
            <pc:docMk/>
            <pc:sldMk cId="0" sldId="264"/>
            <ac:grpSpMk id="11" creationId="{CF5708F9-395E-4D63-93D7-B25EAE2B1A04}"/>
          </ac:grpSpMkLst>
        </pc:grpChg>
        <pc:picChg chg="mod">
          <ac:chgData name="Henderson, Leando Jr CIV USARMY IMT (USA)" userId="bbba7a07-5b66-4af5-a31e-8f3cb4b9abdf" providerId="ADAL" clId="{35436581-D217-4F3D-BD53-32F66B2BD6C3}" dt="2023-11-01T15:41:05.478" v="196" actId="164"/>
          <ac:picMkLst>
            <pc:docMk/>
            <pc:sldMk cId="0" sldId="264"/>
            <ac:picMk id="3" creationId="{00000000-0000-0000-0000-000000000000}"/>
          </ac:picMkLst>
        </pc:picChg>
        <pc:picChg chg="mod">
          <ac:chgData name="Henderson, Leando Jr CIV USARMY IMT (USA)" userId="bbba7a07-5b66-4af5-a31e-8f3cb4b9abdf" providerId="ADAL" clId="{35436581-D217-4F3D-BD53-32F66B2BD6C3}" dt="2023-11-01T15:41:05.478" v="196" actId="164"/>
          <ac:picMkLst>
            <pc:docMk/>
            <pc:sldMk cId="0" sldId="264"/>
            <ac:picMk id="4" creationId="{00000000-0000-0000-0000-000000000000}"/>
          </ac:picMkLst>
        </pc:picChg>
        <pc:picChg chg="mod">
          <ac:chgData name="Henderson, Leando Jr CIV USARMY IMT (USA)" userId="bbba7a07-5b66-4af5-a31e-8f3cb4b9abdf" providerId="ADAL" clId="{35436581-D217-4F3D-BD53-32F66B2BD6C3}" dt="2023-11-01T15:41:05.478" v="196" actId="164"/>
          <ac:picMkLst>
            <pc:docMk/>
            <pc:sldMk cId="0" sldId="264"/>
            <ac:picMk id="6" creationId="{00000000-0000-0000-0000-000000000000}"/>
          </ac:picMkLst>
        </pc:picChg>
        <pc:picChg chg="mod">
          <ac:chgData name="Henderson, Leando Jr CIV USARMY IMT (USA)" userId="bbba7a07-5b66-4af5-a31e-8f3cb4b9abdf" providerId="ADAL" clId="{35436581-D217-4F3D-BD53-32F66B2BD6C3}" dt="2023-11-01T15:41:05.478" v="196" actId="164"/>
          <ac:picMkLst>
            <pc:docMk/>
            <pc:sldMk cId="0" sldId="264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C621B-D67D-0DE9-7755-310599E9A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A22C4-37D3-7177-BB45-C3C38B548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99513-FDC3-7EB7-57FE-A8C91CDD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50C8F-CCA1-BDDA-873F-9DAB39BF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7D171-4C92-FF31-D8F7-2E21BCCB2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B6395-D003-9495-5094-FA038F105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9D24F5-C183-6F61-D19E-DC42D02E1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0B322-3FC2-23F6-E4FF-67454BF3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E7B35-83FD-DB9B-2313-59639FF8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BB138-E5DA-F017-078F-7466FB94A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3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FD8772-19BD-F7BE-6371-8526C01AE8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F8C5F-9147-E7E8-B4AC-09C052A58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D5194-AC5A-B6A5-FE03-F11C5DEA7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808-78B8-94F6-630A-4D5AE73A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BCB64-AF05-41B7-EEFC-6AA6AB8C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8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34FA-4AAC-230A-8336-229C9C66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21517-B19C-3A35-4621-6C5F70152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2245A-84E6-3DB7-00B5-C12EF13AC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B3F0F-966E-78AB-7D0A-AF2C9AC3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C642D-EA92-10DB-A18E-E007156B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8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E015C-262F-7161-13CD-94FFA08D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86541-B638-6AD0-5467-1EF136057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855CB-C58C-7A78-60C6-31E08CE95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FAAB5-F2B1-6DF1-956D-388FFEBD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29AFA-4C04-A18B-36AF-227AAA06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3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DD26-1AA6-3C19-3020-72C809566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4EFB7-6D20-4800-3407-57E559438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B9D73-04B4-6253-330C-8F9EFEFE3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2FAC9-63A7-EA0E-B688-7ABB7AAF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4AEB-0A51-3A82-44A8-12E37E2C3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6DA0F-6E87-693D-AD36-3298A414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3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6E1EB-D80D-B443-6214-0994991E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E3A2-3207-59D2-4BBD-F5DECB9A7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CCC82-F31C-38EF-39B5-675FE4FE1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1CA1AE-5F71-F0C2-EDD5-EA98CA720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5EE26-0DA9-E137-523F-788737074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E26636-2C80-D245-15A6-D2061CA7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62A0C-DABC-0590-40CA-035690A6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4A3E4-1EE6-A735-19FB-93A8C02E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0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DF4C-43A6-14B2-5999-2B4EC871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777E9-233A-63AD-B8BA-190675A0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4F2F4-18A0-19E6-1A0A-4053D33F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A845D-C3B2-DADB-CB6C-7D329D72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4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EE685-391F-1681-1BA7-75108394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9A515-ACEB-FB7E-FACB-AE8E69E3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C569A-92E1-2138-70DD-8C58452F4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409B-EAB1-1A21-F152-D0419C27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C0B2-C214-8FA3-BFEA-985316D58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ED75F-3F5B-DF97-9BDF-40D3AFD32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C69E1-D383-5668-6B78-BE31EEBC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004B2-67E6-A183-6914-FBBC9A71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C029F-5783-3947-76AC-6ABE0BE0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0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071F8-FB17-657C-4A3A-8712D4BD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1E294-E706-F290-C0D3-711C937204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C4F45-CBC0-BD7A-FB65-3D8DDD125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3A0D5-FBD9-59FA-544E-A23BD8EF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2D4B6-C92B-46AF-7F40-A4D2AE4F7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2A600-F77B-8B3E-C217-80EC2D661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8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F5EA5-0CED-90BC-5F62-E67B29924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927E8-31AD-BFC1-FF1F-67ED8A523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29A39-0657-C7CD-1FD6-EFBF1BFEC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652F-9ABC-4A6C-AABB-2114FB8CAC01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0668F-43DB-9D55-F544-27A121C5B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04FE9-A5C4-0037-293D-513C57F37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43BEC-CE95-4660-A28B-F0408C84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9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9806" y="1036004"/>
            <a:ext cx="10515600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9588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Absence</a:t>
            </a:r>
            <a:r>
              <a:rPr sz="2400" spc="-105" dirty="0"/>
              <a:t> </a:t>
            </a:r>
            <a:r>
              <a:rPr sz="2400" spc="-10" dirty="0"/>
              <a:t>Request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4435856" y="6587997"/>
            <a:ext cx="86042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1100" b="1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Soldier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7248" y="6587997"/>
            <a:ext cx="82867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1100" b="1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Record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0259" y="6587997"/>
            <a:ext cx="73469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1100" b="1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Army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64394" y="6598667"/>
            <a:ext cx="10350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0031" y="310323"/>
            <a:ext cx="8334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>
              <a:spcBef>
                <a:spcPts val="95"/>
              </a:spcBef>
              <a:buFont typeface="Arial"/>
              <a:buChar char="•"/>
              <a:tabLst>
                <a:tab pos="298450" algn="l"/>
              </a:tabLst>
            </a:pPr>
            <a:r>
              <a:rPr sz="2000" b="1" dirty="0">
                <a:latin typeface="Arial"/>
                <a:cs typeface="Arial"/>
              </a:rPr>
              <a:t>Service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member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approved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assignment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report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date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1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August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2023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0031" y="1427989"/>
            <a:ext cx="8611098" cy="48092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7535" y="431625"/>
            <a:ext cx="8456930" cy="12817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205">
              <a:spcBef>
                <a:spcPts val="9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Absence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Request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(without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House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Hunting</a:t>
            </a:r>
            <a:r>
              <a:rPr sz="2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Absence)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sz="2250" dirty="0">
                <a:latin typeface="Arial"/>
                <a:cs typeface="Arial"/>
              </a:rPr>
              <a:t>ABSENCE REQUEST (WITHOUT HUNTING ABSENCE)</a:t>
            </a:r>
            <a:endParaRPr sz="2250" dirty="0">
              <a:latin typeface="Arial"/>
              <a:cs typeface="Arial"/>
            </a:endParaRPr>
          </a:p>
          <a:p>
            <a:pPr marL="298450" marR="5080" indent="-285750">
              <a:buFont typeface="Arial"/>
              <a:buChar char="•"/>
              <a:tabLst>
                <a:tab pos="298450" algn="l"/>
              </a:tabLst>
            </a:pPr>
            <a:r>
              <a:rPr sz="2000" b="1" dirty="0">
                <a:latin typeface="Arial"/>
                <a:cs typeface="Arial"/>
              </a:rPr>
              <a:t>User,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via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Self-</a:t>
            </a:r>
            <a:r>
              <a:rPr sz="2000" b="1" dirty="0">
                <a:latin typeface="Arial"/>
                <a:cs typeface="Arial"/>
              </a:rPr>
              <a:t>Service,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will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navigate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Absence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Request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tile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and </a:t>
            </a:r>
            <a:r>
              <a:rPr sz="2000" b="1" dirty="0">
                <a:latin typeface="Arial"/>
                <a:cs typeface="Arial"/>
              </a:rPr>
              <a:t>submit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for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Absence Request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Conjunction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PCS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7535" y="2002665"/>
            <a:ext cx="8330619" cy="418028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14993" y="6611899"/>
            <a:ext cx="167004" cy="181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1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315"/>
                </a:lnSpc>
              </a:pPr>
              <a:t>2</a:t>
            </a:fld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490251"/>
            <a:ext cx="105156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Absence</a:t>
            </a:r>
            <a:r>
              <a:rPr sz="4000" spc="-80" dirty="0"/>
              <a:t> </a:t>
            </a:r>
            <a:r>
              <a:rPr sz="4000" dirty="0"/>
              <a:t>Request</a:t>
            </a:r>
            <a:r>
              <a:rPr sz="4000" spc="-75" dirty="0"/>
              <a:t> </a:t>
            </a:r>
            <a:r>
              <a:rPr sz="4000" dirty="0"/>
              <a:t>(without</a:t>
            </a:r>
            <a:r>
              <a:rPr sz="4000" spc="-100" dirty="0"/>
              <a:t> </a:t>
            </a:r>
            <a:r>
              <a:rPr sz="4000" dirty="0"/>
              <a:t>House</a:t>
            </a:r>
            <a:r>
              <a:rPr sz="4000" spc="-70" dirty="0"/>
              <a:t> </a:t>
            </a:r>
            <a:r>
              <a:rPr sz="4000" dirty="0"/>
              <a:t>Hunting</a:t>
            </a:r>
            <a:r>
              <a:rPr sz="4000" spc="-75" dirty="0"/>
              <a:t> </a:t>
            </a:r>
            <a:r>
              <a:rPr sz="4000" spc="-10" dirty="0"/>
              <a:t>Absence)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5217" y="6553199"/>
            <a:ext cx="3328415" cy="3047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68757" y="1331180"/>
            <a:ext cx="8781334" cy="470171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714993" y="6611899"/>
            <a:ext cx="167004" cy="181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1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315"/>
                </a:lnSpc>
              </a:pPr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7535" y="449974"/>
            <a:ext cx="8456930" cy="1264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495">
              <a:spcBef>
                <a:spcPts val="9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Request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(with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House</a:t>
            </a: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Hunting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Absence)</a:t>
            </a:r>
            <a:endParaRPr sz="2000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r>
              <a:rPr lang="en-US" sz="2200" dirty="0">
                <a:latin typeface="Arial"/>
                <a:cs typeface="Arial"/>
              </a:rPr>
              <a:t>	ABSENCE REQUEST (WITH HOUSE HUNTING)</a:t>
            </a:r>
            <a:endParaRPr sz="2200" dirty="0">
              <a:latin typeface="Arial"/>
              <a:cs typeface="Arial"/>
            </a:endParaRPr>
          </a:p>
          <a:p>
            <a:pPr marL="298450" marR="5080" indent="-285750">
              <a:buFont typeface="Arial"/>
              <a:buChar char="•"/>
              <a:tabLst>
                <a:tab pos="298450" algn="l"/>
              </a:tabLst>
            </a:pPr>
            <a:r>
              <a:rPr sz="2000" b="1" dirty="0">
                <a:latin typeface="Arial"/>
                <a:cs typeface="Arial"/>
              </a:rPr>
              <a:t>User,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via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Self-</a:t>
            </a:r>
            <a:r>
              <a:rPr sz="2000" b="1" dirty="0">
                <a:latin typeface="Arial"/>
                <a:cs typeface="Arial"/>
              </a:rPr>
              <a:t>Service,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will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navigate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Absence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Request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tile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and </a:t>
            </a:r>
            <a:r>
              <a:rPr sz="2000" b="1" dirty="0">
                <a:latin typeface="Arial"/>
                <a:cs typeface="Arial"/>
              </a:rPr>
              <a:t>submit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for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Absence Request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Conjunction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PCS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3876" y="2287736"/>
            <a:ext cx="8406721" cy="412029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14993" y="6611899"/>
            <a:ext cx="167004" cy="181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1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315"/>
                </a:lnSpc>
              </a:pPr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5217" y="6553199"/>
            <a:ext cx="3328415" cy="3047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572896" y="1670582"/>
            <a:ext cx="9144000" cy="3603625"/>
            <a:chOff x="0" y="1141903"/>
            <a:chExt cx="9144000" cy="360362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141903"/>
              <a:ext cx="9143999" cy="3484497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</p:pic>
        <p:sp>
          <p:nvSpPr>
            <p:cNvPr id="5" name="object 5"/>
            <p:cNvSpPr/>
            <p:nvPr/>
          </p:nvSpPr>
          <p:spPr>
            <a:xfrm>
              <a:off x="2257805" y="2010155"/>
              <a:ext cx="2514600" cy="2696845"/>
            </a:xfrm>
            <a:custGeom>
              <a:avLst/>
              <a:gdLst/>
              <a:ahLst/>
              <a:cxnLst/>
              <a:rect l="l" t="t" r="r" b="b"/>
              <a:pathLst>
                <a:path w="2514600" h="2696845">
                  <a:moveTo>
                    <a:pt x="247650" y="1018794"/>
                  </a:moveTo>
                  <a:lnTo>
                    <a:pt x="2514599" y="1018794"/>
                  </a:lnTo>
                  <a:lnTo>
                    <a:pt x="2514599" y="0"/>
                  </a:lnTo>
                  <a:lnTo>
                    <a:pt x="247650" y="0"/>
                  </a:lnTo>
                  <a:lnTo>
                    <a:pt x="247650" y="1018794"/>
                  </a:lnTo>
                  <a:close/>
                </a:path>
                <a:path w="2514600" h="2696845">
                  <a:moveTo>
                    <a:pt x="0" y="2696718"/>
                  </a:moveTo>
                  <a:lnTo>
                    <a:pt x="2152649" y="2696718"/>
                  </a:lnTo>
                  <a:lnTo>
                    <a:pt x="2152649" y="2010156"/>
                  </a:lnTo>
                  <a:lnTo>
                    <a:pt x="0" y="2010156"/>
                  </a:lnTo>
                  <a:lnTo>
                    <a:pt x="0" y="2696718"/>
                  </a:lnTo>
                  <a:close/>
                </a:path>
              </a:pathLst>
            </a:custGeom>
            <a:ln w="1270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577976" y="2552217"/>
            <a:ext cx="1133475" cy="8483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spcBef>
                <a:spcPts val="100"/>
              </a:spcBef>
            </a:pP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Enter Chargeable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days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25" dirty="0">
                <a:solidFill>
                  <a:srgbClr val="FF0000"/>
                </a:solidFill>
                <a:latin typeface="Calibri"/>
                <a:cs typeface="Calibri"/>
              </a:rPr>
              <a:t>top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81936" y="2971572"/>
            <a:ext cx="1138555" cy="2096135"/>
          </a:xfrm>
          <a:custGeom>
            <a:avLst/>
            <a:gdLst/>
            <a:ahLst/>
            <a:cxnLst/>
            <a:rect l="l" t="t" r="r" b="b"/>
            <a:pathLst>
              <a:path w="1138555" h="2096135">
                <a:moveTo>
                  <a:pt x="900430" y="1747774"/>
                </a:moveTo>
                <a:lnTo>
                  <a:pt x="806958" y="1726565"/>
                </a:lnTo>
                <a:lnTo>
                  <a:pt x="813752" y="1754225"/>
                </a:lnTo>
                <a:lnTo>
                  <a:pt x="1651" y="1953006"/>
                </a:lnTo>
                <a:lnTo>
                  <a:pt x="5105" y="1966976"/>
                </a:lnTo>
                <a:lnTo>
                  <a:pt x="3556" y="1981454"/>
                </a:lnTo>
                <a:lnTo>
                  <a:pt x="813638" y="2067572"/>
                </a:lnTo>
                <a:lnTo>
                  <a:pt x="810641" y="2096008"/>
                </a:lnTo>
                <a:lnTo>
                  <a:pt x="882738" y="2069084"/>
                </a:lnTo>
                <a:lnTo>
                  <a:pt x="900430" y="2062480"/>
                </a:lnTo>
                <a:lnTo>
                  <a:pt x="819658" y="2010791"/>
                </a:lnTo>
                <a:lnTo>
                  <a:pt x="816635" y="2039251"/>
                </a:lnTo>
                <a:lnTo>
                  <a:pt x="86779" y="1961553"/>
                </a:lnTo>
                <a:lnTo>
                  <a:pt x="820585" y="1782013"/>
                </a:lnTo>
                <a:lnTo>
                  <a:pt x="827405" y="1809750"/>
                </a:lnTo>
                <a:lnTo>
                  <a:pt x="896835" y="1750822"/>
                </a:lnTo>
                <a:lnTo>
                  <a:pt x="900430" y="1747774"/>
                </a:lnTo>
                <a:close/>
              </a:path>
              <a:path w="1138555" h="2096135">
                <a:moveTo>
                  <a:pt x="1115771" y="99949"/>
                </a:moveTo>
                <a:lnTo>
                  <a:pt x="1066292" y="99949"/>
                </a:lnTo>
                <a:lnTo>
                  <a:pt x="1051991" y="99949"/>
                </a:lnTo>
                <a:lnTo>
                  <a:pt x="1050163" y="127381"/>
                </a:lnTo>
                <a:lnTo>
                  <a:pt x="1115771" y="99949"/>
                </a:lnTo>
                <a:close/>
              </a:path>
              <a:path w="1138555" h="2096135">
                <a:moveTo>
                  <a:pt x="1138555" y="90424"/>
                </a:moveTo>
                <a:lnTo>
                  <a:pt x="1055878" y="41910"/>
                </a:lnTo>
                <a:lnTo>
                  <a:pt x="1053960" y="70421"/>
                </a:lnTo>
                <a:lnTo>
                  <a:pt x="6096" y="0"/>
                </a:lnTo>
                <a:lnTo>
                  <a:pt x="5080" y="14224"/>
                </a:lnTo>
                <a:lnTo>
                  <a:pt x="0" y="27559"/>
                </a:lnTo>
                <a:lnTo>
                  <a:pt x="1053312" y="425869"/>
                </a:lnTo>
                <a:lnTo>
                  <a:pt x="1043178" y="452628"/>
                </a:lnTo>
                <a:lnTo>
                  <a:pt x="1138555" y="442849"/>
                </a:lnTo>
                <a:lnTo>
                  <a:pt x="1127518" y="430911"/>
                </a:lnTo>
                <a:lnTo>
                  <a:pt x="1073531" y="372491"/>
                </a:lnTo>
                <a:lnTo>
                  <a:pt x="1063421" y="399173"/>
                </a:lnTo>
                <a:lnTo>
                  <a:pt x="100139" y="34925"/>
                </a:lnTo>
                <a:lnTo>
                  <a:pt x="1052055" y="98996"/>
                </a:lnTo>
                <a:lnTo>
                  <a:pt x="1066355" y="98996"/>
                </a:lnTo>
                <a:lnTo>
                  <a:pt x="1118057" y="98996"/>
                </a:lnTo>
                <a:lnTo>
                  <a:pt x="1138555" y="90424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75104" y="4524019"/>
            <a:ext cx="8888730" cy="2087880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04139" marR="7647940" algn="ctr"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Enter</a:t>
            </a:r>
            <a:r>
              <a:rPr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entire absence period</a:t>
            </a:r>
            <a:endParaRPr dirty="0">
              <a:latin typeface="Calibri"/>
              <a:cs typeface="Calibri"/>
            </a:endParaRPr>
          </a:p>
          <a:p>
            <a:pPr marL="298450" marR="5080" indent="-285750">
              <a:spcBef>
                <a:spcPts val="155"/>
              </a:spcBef>
              <a:buFont typeface="Arial"/>
              <a:buChar char="•"/>
              <a:tabLst>
                <a:tab pos="298450" algn="l"/>
              </a:tabLst>
            </a:pPr>
            <a:r>
              <a:rPr sz="1600" b="1" dirty="0">
                <a:latin typeface="Arial"/>
                <a:cs typeface="Arial"/>
              </a:rPr>
              <a:t>**Reminder**: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Authorized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Travel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Days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(ATD)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will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automatically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determined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by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Defense </a:t>
            </a:r>
            <a:r>
              <a:rPr sz="1600" b="1" dirty="0">
                <a:latin typeface="Arial"/>
                <a:cs typeface="Arial"/>
              </a:rPr>
              <a:t>Table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of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Official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Distance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(DTOD)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or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manually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entered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by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the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unit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when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processing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the </a:t>
            </a:r>
            <a:r>
              <a:rPr sz="1600" b="1" dirty="0">
                <a:latin typeface="Arial"/>
                <a:cs typeface="Arial"/>
              </a:rPr>
              <a:t>arrival.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The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37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chargeable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days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in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the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example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above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will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adjust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upon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arrival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to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gaining unit.</a:t>
            </a:r>
            <a:endParaRPr sz="1600" dirty="0">
              <a:latin typeface="Arial"/>
              <a:cs typeface="Arial"/>
            </a:endParaRPr>
          </a:p>
          <a:p>
            <a:pPr marL="297815" indent="-285115">
              <a:buFont typeface="Arial"/>
              <a:buChar char="•"/>
              <a:tabLst>
                <a:tab pos="297815" algn="l"/>
              </a:tabLst>
            </a:pPr>
            <a:r>
              <a:rPr sz="1600" b="1" dirty="0">
                <a:latin typeface="Arial"/>
                <a:cs typeface="Arial"/>
              </a:rPr>
              <a:t>Absence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may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only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require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unit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commander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approval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(pending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unit</a:t>
            </a:r>
            <a:r>
              <a:rPr sz="1600" b="1" spc="-10" dirty="0">
                <a:latin typeface="Arial"/>
                <a:cs typeface="Arial"/>
              </a:rPr>
              <a:t> SOP/policies).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714993" y="6611899"/>
            <a:ext cx="167004" cy="181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1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315"/>
                </a:lnSpc>
              </a:pPr>
              <a:t>5</a:t>
            </a:fld>
            <a:endParaRPr spc="-5"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14761" y="529503"/>
            <a:ext cx="11562591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Absence</a:t>
            </a:r>
            <a:r>
              <a:rPr spc="-70" dirty="0"/>
              <a:t> </a:t>
            </a:r>
            <a:r>
              <a:rPr dirty="0"/>
              <a:t>Request</a:t>
            </a:r>
            <a:r>
              <a:rPr spc="-70" dirty="0"/>
              <a:t> </a:t>
            </a:r>
            <a:r>
              <a:rPr dirty="0"/>
              <a:t>(with</a:t>
            </a:r>
            <a:r>
              <a:rPr spc="-100" dirty="0"/>
              <a:t> </a:t>
            </a:r>
            <a:r>
              <a:rPr dirty="0"/>
              <a:t>House</a:t>
            </a:r>
            <a:r>
              <a:rPr spc="-65" dirty="0"/>
              <a:t> </a:t>
            </a:r>
            <a:r>
              <a:rPr dirty="0"/>
              <a:t>Hunting</a:t>
            </a:r>
            <a:r>
              <a:rPr spc="-70" dirty="0"/>
              <a:t> </a:t>
            </a:r>
            <a:r>
              <a:rPr spc="-10" dirty="0"/>
              <a:t>Absence)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5217" y="6553199"/>
            <a:ext cx="3328415" cy="3047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9561" y="361935"/>
            <a:ext cx="105156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Absence</a:t>
            </a:r>
            <a:r>
              <a:rPr sz="4000" spc="-70" dirty="0"/>
              <a:t> </a:t>
            </a:r>
            <a:r>
              <a:rPr sz="4000" dirty="0"/>
              <a:t>Request</a:t>
            </a:r>
            <a:r>
              <a:rPr sz="4000" spc="-70" dirty="0"/>
              <a:t> </a:t>
            </a:r>
            <a:r>
              <a:rPr sz="4000" dirty="0"/>
              <a:t>(with</a:t>
            </a:r>
            <a:r>
              <a:rPr sz="4000" spc="-100" dirty="0"/>
              <a:t> </a:t>
            </a:r>
            <a:r>
              <a:rPr sz="4000" dirty="0"/>
              <a:t>House</a:t>
            </a:r>
            <a:r>
              <a:rPr sz="4000" spc="-65" dirty="0"/>
              <a:t> </a:t>
            </a:r>
            <a:r>
              <a:rPr sz="4000" dirty="0"/>
              <a:t>Hunting</a:t>
            </a:r>
            <a:r>
              <a:rPr sz="4000" spc="-70" dirty="0"/>
              <a:t> </a:t>
            </a:r>
            <a:r>
              <a:rPr sz="4000" spc="-10" dirty="0"/>
              <a:t>Absence)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8714993" y="6611899"/>
            <a:ext cx="167004" cy="181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1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315"/>
                </a:lnSpc>
              </a:pPr>
              <a:t>6</a:t>
            </a:fld>
            <a:endParaRPr spc="-5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687560-C4C6-F4A1-ABF4-2F96B913C1D0}"/>
              </a:ext>
            </a:extLst>
          </p:cNvPr>
          <p:cNvGrpSpPr/>
          <p:nvPr/>
        </p:nvGrpSpPr>
        <p:grpSpPr>
          <a:xfrm>
            <a:off x="1704944" y="1116048"/>
            <a:ext cx="8708959" cy="5567997"/>
            <a:chOff x="1696212" y="817691"/>
            <a:chExt cx="8708959" cy="5567997"/>
          </a:xfrm>
        </p:grpSpPr>
        <p:grpSp>
          <p:nvGrpSpPr>
            <p:cNvPr id="4" name="object 4"/>
            <p:cNvGrpSpPr/>
            <p:nvPr/>
          </p:nvGrpSpPr>
          <p:grpSpPr>
            <a:xfrm>
              <a:off x="1958401" y="817691"/>
              <a:ext cx="8446770" cy="3564254"/>
              <a:chOff x="434401" y="817691"/>
              <a:chExt cx="8446770" cy="3564254"/>
            </a:xfrm>
          </p:grpSpPr>
          <p:pic>
            <p:nvPicPr>
              <p:cNvPr id="5" name="object 5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34401" y="817691"/>
                <a:ext cx="8446708" cy="3563808"/>
              </a:xfrm>
              <a:prstGeom prst="rect">
                <a:avLst/>
              </a:prstGeom>
            </p:spPr>
          </p:pic>
          <p:pic>
            <p:nvPicPr>
              <p:cNvPr id="6" name="object 6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417825" y="1349502"/>
                <a:ext cx="2850642" cy="1930908"/>
              </a:xfrm>
              <a:prstGeom prst="rect">
                <a:avLst/>
              </a:prstGeom>
            </p:spPr>
          </p:pic>
          <p:sp>
            <p:nvSpPr>
              <p:cNvPr id="7" name="object 7"/>
              <p:cNvSpPr/>
              <p:nvPr/>
            </p:nvSpPr>
            <p:spPr>
              <a:xfrm>
                <a:off x="2228850" y="1367028"/>
                <a:ext cx="3229610" cy="1936750"/>
              </a:xfrm>
              <a:custGeom>
                <a:avLst/>
                <a:gdLst/>
                <a:ahLst/>
                <a:cxnLst/>
                <a:rect l="l" t="t" r="r" b="b"/>
                <a:pathLst>
                  <a:path w="3229610" h="1936750">
                    <a:moveTo>
                      <a:pt x="0" y="795527"/>
                    </a:moveTo>
                    <a:lnTo>
                      <a:pt x="3229355" y="795527"/>
                    </a:lnTo>
                    <a:lnTo>
                      <a:pt x="3229355" y="0"/>
                    </a:lnTo>
                    <a:lnTo>
                      <a:pt x="0" y="0"/>
                    </a:lnTo>
                    <a:lnTo>
                      <a:pt x="0" y="795527"/>
                    </a:lnTo>
                    <a:close/>
                  </a:path>
                  <a:path w="3229610" h="1936750">
                    <a:moveTo>
                      <a:pt x="448056" y="1364742"/>
                    </a:moveTo>
                    <a:lnTo>
                      <a:pt x="2343150" y="1364742"/>
                    </a:lnTo>
                    <a:lnTo>
                      <a:pt x="2343150" y="885444"/>
                    </a:lnTo>
                    <a:lnTo>
                      <a:pt x="448056" y="885444"/>
                    </a:lnTo>
                    <a:lnTo>
                      <a:pt x="448056" y="1364742"/>
                    </a:lnTo>
                    <a:close/>
                  </a:path>
                  <a:path w="3229610" h="1936750">
                    <a:moveTo>
                      <a:pt x="642366" y="1936242"/>
                    </a:moveTo>
                    <a:lnTo>
                      <a:pt x="2124456" y="1936242"/>
                    </a:lnTo>
                    <a:lnTo>
                      <a:pt x="2124456" y="1586484"/>
                    </a:lnTo>
                    <a:lnTo>
                      <a:pt x="642366" y="1586484"/>
                    </a:lnTo>
                    <a:lnTo>
                      <a:pt x="642366" y="1936242"/>
                    </a:lnTo>
                    <a:close/>
                  </a:path>
                </a:pathLst>
              </a:custGeom>
              <a:ln w="76200">
                <a:solidFill>
                  <a:srgbClr val="FFFF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" name="object 8"/>
            <p:cNvSpPr txBox="1"/>
            <p:nvPr/>
          </p:nvSpPr>
          <p:spPr>
            <a:xfrm>
              <a:off x="1775207" y="4408933"/>
              <a:ext cx="4962525" cy="2590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97815" indent="-285115">
                <a:spcBef>
                  <a:spcPts val="100"/>
                </a:spcBef>
                <a:buFont typeface="Arial"/>
                <a:buChar char="•"/>
                <a:tabLst>
                  <a:tab pos="297815" algn="l"/>
                </a:tabLst>
              </a:pPr>
              <a:r>
                <a:rPr sz="1600" b="1" dirty="0">
                  <a:latin typeface="Arial"/>
                  <a:cs typeface="Arial"/>
                </a:rPr>
                <a:t>Enter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House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Hunting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dates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as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shown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spc="-10" dirty="0">
                  <a:latin typeface="Arial"/>
                  <a:cs typeface="Arial"/>
                </a:rPr>
                <a:t>above.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1696212" y="4853179"/>
              <a:ext cx="8542020" cy="795731"/>
            </a:xfrm>
            <a:prstGeom prst="rect">
              <a:avLst/>
            </a:prstGeom>
            <a:ln w="76200">
              <a:solidFill>
                <a:srgbClr val="FFFF00"/>
              </a:solidFill>
            </a:ln>
          </p:spPr>
          <p:txBody>
            <a:bodyPr vert="horz" wrap="square" lIns="0" tIns="56515" rIns="0" bIns="0" rtlCol="0">
              <a:spAutoFit/>
            </a:bodyPr>
            <a:lstStyle/>
            <a:p>
              <a:pPr marL="377190" marR="116205" indent="-285750">
                <a:spcBef>
                  <a:spcPts val="445"/>
                </a:spcBef>
                <a:buFont typeface="Arial"/>
                <a:buChar char="•"/>
                <a:tabLst>
                  <a:tab pos="377190" algn="l"/>
                </a:tabLst>
              </a:pP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House</a:t>
              </a:r>
              <a:r>
                <a:rPr sz="1600" b="1" u="sng" spc="-2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Hunting</a:t>
              </a:r>
              <a:r>
                <a:rPr sz="1600" b="1" u="sng" spc="-2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must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be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entered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before</a:t>
              </a:r>
              <a:r>
                <a:rPr sz="1600" b="1" u="sng" spc="-1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the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absence</a:t>
              </a:r>
              <a:r>
                <a:rPr sz="1600" b="1" u="sng" spc="-3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in</a:t>
              </a:r>
              <a:r>
                <a:rPr sz="1600" b="1" u="sng" spc="-1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conjunction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with</a:t>
              </a:r>
              <a:r>
                <a:rPr sz="1600" b="1" u="sng" spc="-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PCS</a:t>
              </a:r>
              <a:r>
                <a:rPr sz="1600" b="1" u="sng" spc="-2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spc="-1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period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and</a:t>
              </a:r>
              <a:r>
                <a:rPr sz="1600" b="1" u="sng" spc="-3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must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be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included</a:t>
              </a:r>
              <a:r>
                <a:rPr sz="1600" b="1" u="sng" spc="-2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inside</a:t>
              </a:r>
              <a:r>
                <a:rPr sz="1600" b="1" u="sng" spc="-1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the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entire</a:t>
              </a:r>
              <a:r>
                <a:rPr sz="1600" b="1" u="sng" spc="-1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absence</a:t>
              </a:r>
              <a:r>
                <a:rPr sz="1600" b="1" u="sng" spc="-2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period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annotated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as</a:t>
              </a:r>
              <a:r>
                <a:rPr sz="1600" b="1" u="sng" spc="-1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shown</a:t>
              </a:r>
              <a:r>
                <a:rPr sz="1600" b="1" u="sng" spc="-2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in</a:t>
              </a:r>
              <a:r>
                <a:rPr sz="1600" b="1" u="sng" spc="-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spc="-25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the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u="sng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previous</a:t>
              </a:r>
              <a:r>
                <a:rPr sz="1600" b="1" u="sng" spc="-5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600" b="1" u="sng" spc="-10" dirty="0"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slide.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775206" y="5871973"/>
              <a:ext cx="8069580" cy="5137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98450" marR="5080" indent="-285750">
                <a:spcBef>
                  <a:spcPts val="100"/>
                </a:spcBef>
                <a:buFont typeface="Arial"/>
                <a:buChar char="•"/>
                <a:tabLst>
                  <a:tab pos="298450" algn="l"/>
                </a:tabLst>
              </a:pPr>
              <a:r>
                <a:rPr sz="1600" b="1" dirty="0">
                  <a:latin typeface="Arial"/>
                  <a:cs typeface="Arial"/>
                </a:rPr>
                <a:t>Ensure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proper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authority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approves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House</a:t>
              </a:r>
              <a:r>
                <a:rPr sz="1600" b="1" spc="-3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Hunting.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Must be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</a:t>
              </a:r>
              <a:r>
                <a:rPr sz="1600" b="1" spc="-10" dirty="0">
                  <a:latin typeface="Arial"/>
                  <a:cs typeface="Arial"/>
                </a:rPr>
                <a:t> commander </a:t>
              </a:r>
              <a:r>
                <a:rPr sz="1600" b="1" dirty="0">
                  <a:latin typeface="Arial"/>
                  <a:cs typeface="Arial"/>
                </a:rPr>
                <a:t>LTC(O-5)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or </a:t>
              </a:r>
              <a:r>
                <a:rPr sz="1600" b="1" spc="-10" dirty="0">
                  <a:latin typeface="Arial"/>
                  <a:cs typeface="Arial"/>
                </a:rPr>
                <a:t>higher.</a:t>
              </a:r>
              <a:endParaRPr sz="16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5217" y="6553199"/>
            <a:ext cx="3328415" cy="30479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19083" y="535640"/>
            <a:ext cx="5452438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Absence</a:t>
            </a:r>
            <a:r>
              <a:rPr spc="-90" dirty="0"/>
              <a:t> </a:t>
            </a:r>
            <a:r>
              <a:rPr dirty="0"/>
              <a:t>Request</a:t>
            </a:r>
            <a:r>
              <a:rPr spc="-90" dirty="0"/>
              <a:t> </a:t>
            </a:r>
            <a:r>
              <a:rPr spc="-10" dirty="0"/>
              <a:t>Errors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F5708F9-395E-4D63-93D7-B25EAE2B1A04}"/>
              </a:ext>
            </a:extLst>
          </p:cNvPr>
          <p:cNvGrpSpPr/>
          <p:nvPr/>
        </p:nvGrpSpPr>
        <p:grpSpPr>
          <a:xfrm>
            <a:off x="1775206" y="1494927"/>
            <a:ext cx="8546846" cy="4892887"/>
            <a:chOff x="1775206" y="1494927"/>
            <a:chExt cx="8546846" cy="4892887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82590" y="3154244"/>
              <a:ext cx="3429306" cy="7146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45302" y="2366994"/>
              <a:ext cx="4476750" cy="19238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38528" y="2555614"/>
              <a:ext cx="3190875" cy="17145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0893" y="1494927"/>
              <a:ext cx="7676778" cy="498280"/>
            </a:xfrm>
            <a:prstGeom prst="rect">
              <a:avLst/>
            </a:prstGeom>
          </p:spPr>
        </p:pic>
        <p:sp>
          <p:nvSpPr>
            <p:cNvPr id="8" name="object 8"/>
            <p:cNvSpPr txBox="1"/>
            <p:nvPr/>
          </p:nvSpPr>
          <p:spPr>
            <a:xfrm>
              <a:off x="1775206" y="4408932"/>
              <a:ext cx="8407400" cy="175176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98450" marR="260985" indent="-285750">
                <a:spcBef>
                  <a:spcPts val="100"/>
                </a:spcBef>
                <a:buFont typeface="Arial"/>
                <a:buChar char="•"/>
                <a:tabLst>
                  <a:tab pos="298450" algn="l"/>
                </a:tabLst>
              </a:pPr>
              <a:r>
                <a:rPr sz="1600" b="1" dirty="0">
                  <a:latin typeface="Arial"/>
                  <a:cs typeface="Arial"/>
                </a:rPr>
                <a:t>Start</a:t>
              </a:r>
              <a:r>
                <a:rPr sz="1600" b="1" spc="-3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and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end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date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error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means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another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absence</a:t>
              </a:r>
              <a:r>
                <a:rPr sz="1600" b="1" spc="-3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is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currently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occupying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spc="-20" dirty="0">
                  <a:latin typeface="Arial"/>
                  <a:cs typeface="Arial"/>
                </a:rPr>
                <a:t>same </a:t>
              </a:r>
              <a:r>
                <a:rPr sz="1600" b="1" dirty="0">
                  <a:latin typeface="Arial"/>
                  <a:cs typeface="Arial"/>
                </a:rPr>
                <a:t>dates.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Fix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dates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in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other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absence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before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continuing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with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this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spc="-20" dirty="0">
                  <a:latin typeface="Arial"/>
                  <a:cs typeface="Arial"/>
                </a:rPr>
                <a:t>one.</a:t>
              </a:r>
              <a:endParaRPr sz="1600" dirty="0">
                <a:latin typeface="Arial"/>
                <a:cs typeface="Arial"/>
              </a:endParaRPr>
            </a:p>
            <a:p>
              <a:pPr>
                <a:spcBef>
                  <a:spcPts val="20"/>
                </a:spcBef>
                <a:buFont typeface="Arial"/>
                <a:buChar char="•"/>
              </a:pPr>
              <a:endParaRPr sz="1650" dirty="0">
                <a:latin typeface="Arial"/>
                <a:cs typeface="Arial"/>
              </a:endParaRPr>
            </a:p>
            <a:p>
              <a:pPr marL="298450" marR="200025" indent="-285750">
                <a:spcBef>
                  <a:spcPts val="5"/>
                </a:spcBef>
                <a:buFont typeface="Arial"/>
                <a:buChar char="•"/>
                <a:tabLst>
                  <a:tab pos="298450" algn="l"/>
                </a:tabLst>
              </a:pPr>
              <a:r>
                <a:rPr sz="1600" b="1" dirty="0">
                  <a:latin typeface="Arial"/>
                  <a:cs typeface="Arial"/>
                </a:rPr>
                <a:t>Forecast</a:t>
              </a:r>
              <a:r>
                <a:rPr sz="1600" b="1" spc="-2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error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means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you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must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click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“Check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Eligibility”</a:t>
              </a:r>
              <a:r>
                <a:rPr sz="1600" b="1" spc="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button.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Then</a:t>
              </a:r>
              <a:r>
                <a:rPr sz="1600" b="1" spc="-3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click </a:t>
              </a:r>
              <a:r>
                <a:rPr sz="1600" b="1" spc="-25" dirty="0">
                  <a:latin typeface="Arial"/>
                  <a:cs typeface="Arial"/>
                </a:rPr>
                <a:t>the </a:t>
              </a:r>
              <a:r>
                <a:rPr sz="1600" b="1" dirty="0">
                  <a:latin typeface="Arial"/>
                  <a:cs typeface="Arial"/>
                </a:rPr>
                <a:t>“View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Eligibility</a:t>
              </a:r>
              <a:r>
                <a:rPr sz="1600" b="1" spc="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Details” to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see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if</a:t>
              </a:r>
              <a:r>
                <a:rPr sz="1600" b="1" spc="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there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is</a:t>
              </a:r>
              <a:r>
                <a:rPr sz="1600" b="1" spc="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an</a:t>
              </a:r>
              <a:r>
                <a:rPr sz="1600" b="1" spc="-10" dirty="0">
                  <a:latin typeface="Arial"/>
                  <a:cs typeface="Arial"/>
                </a:rPr>
                <a:t> error.</a:t>
              </a:r>
              <a:endParaRPr sz="1600" dirty="0">
                <a:latin typeface="Arial"/>
                <a:cs typeface="Arial"/>
              </a:endParaRPr>
            </a:p>
            <a:p>
              <a:pPr>
                <a:spcBef>
                  <a:spcPts val="20"/>
                </a:spcBef>
                <a:buFont typeface="Arial"/>
                <a:buChar char="•"/>
              </a:pPr>
              <a:endParaRPr sz="1650" dirty="0">
                <a:latin typeface="Arial"/>
                <a:cs typeface="Arial"/>
              </a:endParaRPr>
            </a:p>
            <a:p>
              <a:pPr marL="297815" indent="-285115">
                <a:buFont typeface="Arial"/>
                <a:buChar char="•"/>
                <a:tabLst>
                  <a:tab pos="297815" algn="l"/>
                </a:tabLst>
              </a:pPr>
              <a:r>
                <a:rPr sz="1600" b="1" dirty="0">
                  <a:latin typeface="Arial"/>
                  <a:cs typeface="Arial"/>
                </a:rPr>
                <a:t>If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you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get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no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PCS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assignment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found,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then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you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must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put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your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PCS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absence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end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spc="-20" dirty="0">
                  <a:latin typeface="Arial"/>
                  <a:cs typeface="Arial"/>
                </a:rPr>
                <a:t>date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060955" y="6135085"/>
              <a:ext cx="4398010" cy="25272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870"/>
                </a:lnSpc>
              </a:pPr>
              <a:r>
                <a:rPr sz="1600" b="1" dirty="0">
                  <a:latin typeface="Arial"/>
                  <a:cs typeface="Arial"/>
                </a:rPr>
                <a:t>to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1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day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prior</a:t>
              </a:r>
              <a:r>
                <a:rPr sz="1600" b="1" spc="-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to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your</a:t>
              </a:r>
              <a:r>
                <a:rPr sz="1600" b="1" spc="-1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PCS</a:t>
              </a:r>
              <a:r>
                <a:rPr sz="1600" b="1" spc="-20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orders</a:t>
              </a:r>
              <a:r>
                <a:rPr sz="1600" b="1" spc="-15" dirty="0">
                  <a:latin typeface="Arial"/>
                  <a:cs typeface="Arial"/>
                </a:rPr>
                <a:t> </a:t>
              </a:r>
              <a:r>
                <a:rPr sz="1600" b="1" dirty="0">
                  <a:latin typeface="Arial"/>
                  <a:cs typeface="Arial"/>
                </a:rPr>
                <a:t>report </a:t>
              </a:r>
              <a:r>
                <a:rPr sz="1600" b="1" spc="-10" dirty="0">
                  <a:latin typeface="Arial"/>
                  <a:cs typeface="Arial"/>
                </a:rPr>
                <a:t>date.</a:t>
              </a:r>
              <a:endParaRPr sz="1600">
                <a:latin typeface="Arial"/>
                <a:cs typeface="Arial"/>
              </a:endParaRPr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714993" y="6611899"/>
            <a:ext cx="167004" cy="181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1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315"/>
                </a:lnSpc>
              </a:pPr>
              <a:t>7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347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Absence Request</vt:lpstr>
      <vt:lpstr>PowerPoint Presentation</vt:lpstr>
      <vt:lpstr>Absence Request (without House Hunting Absence)</vt:lpstr>
      <vt:lpstr>PowerPoint Presentation</vt:lpstr>
      <vt:lpstr>Absence Request (with House Hunting Absence)</vt:lpstr>
      <vt:lpstr>Absence Request (with House Hunting Absence)</vt:lpstr>
      <vt:lpstr>Absence Request Errors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Absence Request</dc:title>
  <dc:creator>Morris, Gayle Denice CIV USARMY TRADOC (USA)</dc:creator>
  <cp:lastModifiedBy>Henderson, Leando Jr CIV USARMY IMT (USA)</cp:lastModifiedBy>
  <cp:revision>1</cp:revision>
  <dcterms:created xsi:type="dcterms:W3CDTF">2023-10-02T14:53:34Z</dcterms:created>
  <dcterms:modified xsi:type="dcterms:W3CDTF">2023-11-01T15:41:24Z</dcterms:modified>
</cp:coreProperties>
</file>